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Default Extension="gif" ContentType="image/gif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1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6.xml"/>
  <Override ContentType="application/vnd.openxmlformats-officedocument.theme+xml" PartName="/ppt/theme/theme3.xml"/>
  <Override ContentType="application/vnd.openxmlformats-officedocument.theme+xml" PartName="/ppt/theme/theme5.xml"/>
  <Override ContentType="application/vnd.openxmlformats-officedocument.theme+xml" PartName="/ppt/theme/theme2.xml"/>
  <Override ContentType="application/vnd.openxmlformats-officedocument.theme+xml" PartName="/ppt/theme/theme4.xml"/>
  <Override ContentType="application/vnd.openxmlformats-officedocument.theme+xml" PartName="/ppt/theme/theme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2.xml"/>
  <Override ContentType="application/vnd.openxmlformats-officedocument.presentationml.slide+xml" PartName="/ppt/slides/slide9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4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5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Type="http://schemas.openxmlformats.org/officeDocument/2006/relationships/officeDocument" Id="rId1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c:Ignorable="mv" autoCompressPictures="0" mc:PreserveAttributes="mv:*" saveSubsetFonts="1">
  <p:sldMasterIdLst>
    <p:sldMasterId id="2147483672" r:id="rId4"/>
    <p:sldMasterId id="2147483673" r:id="rId5"/>
    <p:sldMasterId id="2147483674" r:id="rId6"/>
    <p:sldMasterId id="2147483675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</p:sldIdLst>
  <p:sldSz cy="6858000" cx="9144000"/>
  <p:notesSz cy="9144000" cx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ype="http://schemas.openxmlformats.org/officeDocument/2006/relationships/slide" Id="rId19" Target="slides/slide11.xml"/><Relationship Type="http://schemas.openxmlformats.org/officeDocument/2006/relationships/slide" Id="rId18" Target="slides/slide10.xml"/><Relationship Type="http://schemas.openxmlformats.org/officeDocument/2006/relationships/slide" Id="rId17" Target="slides/slide9.xml"/><Relationship Type="http://schemas.openxmlformats.org/officeDocument/2006/relationships/slide" Id="rId16" Target="slides/slide8.xml"/><Relationship Type="http://schemas.openxmlformats.org/officeDocument/2006/relationships/slide" Id="rId15" Target="slides/slide7.xml"/><Relationship Type="http://schemas.openxmlformats.org/officeDocument/2006/relationships/slide" Id="rId14" Target="slides/slide6.xml"/><Relationship Type="http://schemas.openxmlformats.org/officeDocument/2006/relationships/slide" Id="rId21" Target="slides/slide13.xml"/><Relationship Type="http://schemas.openxmlformats.org/officeDocument/2006/relationships/presProps" Id="rId2" Target="presProps.xml"/><Relationship Type="http://schemas.openxmlformats.org/officeDocument/2006/relationships/slide" Id="rId12" Target="slides/slide4.xml"/><Relationship Type="http://schemas.openxmlformats.org/officeDocument/2006/relationships/theme" Id="rId1" Target="theme/theme3.xml"/><Relationship Type="http://schemas.openxmlformats.org/officeDocument/2006/relationships/slide" Id="rId13" Target="slides/slide5.xml"/><Relationship Type="http://schemas.openxmlformats.org/officeDocument/2006/relationships/slideMaster" Id="rId4" Target="slideMasters/slideMaster1.xml"/><Relationship Type="http://schemas.openxmlformats.org/officeDocument/2006/relationships/slide" Id="rId10" Target="slides/slide2.xml"/><Relationship Type="http://schemas.openxmlformats.org/officeDocument/2006/relationships/tableStyles" Id="rId3" Target="tableStyles.xml"/><Relationship Type="http://schemas.openxmlformats.org/officeDocument/2006/relationships/slide" Id="rId11" Target="slides/slide3.xml"/><Relationship Type="http://schemas.openxmlformats.org/officeDocument/2006/relationships/slide" Id="rId20" Target="slides/slide12.xml"/><Relationship Type="http://schemas.openxmlformats.org/officeDocument/2006/relationships/slide" Id="rId9" Target="slides/slide1.xml"/><Relationship Type="http://schemas.openxmlformats.org/officeDocument/2006/relationships/slideMaster" Id="rId6" Target="slideMasters/slideMaster3.xml"/><Relationship Type="http://schemas.openxmlformats.org/officeDocument/2006/relationships/slideMaster" Id="rId5" Target="slideMasters/slideMaster2.xml"/><Relationship Type="http://schemas.openxmlformats.org/officeDocument/2006/relationships/notesMaster" Id="rId8" Target="notesMasters/notesMaster1.xml"/><Relationship Type="http://schemas.openxmlformats.org/officeDocument/2006/relationships/slideMaster" Id="rId7" Target="slideMasters/slideMaster4.xml"/></Relationships>
</file>

<file path=ppt/notesMasters/_rels/notesMaster1.xml.rels><?xml version="1.0" encoding="UTF-8" standalone="yes"?><Relationships xmlns="http://schemas.openxmlformats.org/package/2006/relationships"><Relationship Type="http://schemas.openxmlformats.org/officeDocument/2006/relationships/theme" Id="rId1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Shape 2" id="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name="Shape 3" id="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bIns="91425" tIns="91425" anchor="t" lIns="91425" rIns="91425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6="accent6" tx2="lt2" accent5="accent5" bg2="dk2" tx1="dk1" accent4="accent4" bg1="lt1" accent3="accent3" accent2="accent2" accent1="accent1" folHlink="folHlink" hlink="hlink"/>
</p:notesMaster>
</file>

<file path=ppt/notesSlides/_rels/notesSlide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2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3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4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5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6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7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8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9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36" id="1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37" id="137"/>
          <p:cNvSpPr/>
          <p:nvPr>
            <p:ph type="sldImg" idx="2"/>
          </p:nvPr>
        </p:nvSpPr>
        <p:spPr>
          <a:xfrm>
            <a:off y="685800" x="1143225"/>
            <a:ext cy="3429000" cx="4572225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38" id="138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04" id="2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05" id="205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06" id="206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10" id="2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11" id="211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12" id="212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16" id="2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17" id="217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18" id="218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22" id="2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23" id="22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24" id="22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45" id="14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46" id="146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47" id="147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51" id="15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52" id="152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53" id="153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60" id="1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61" id="161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62" id="162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66" id="1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67" id="167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68" id="168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76" id="1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77" id="177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78" id="178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82" id="1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3" id="18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84" id="18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88" id="1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9" id="189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90" id="190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98" id="1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99" id="199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00" id="200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2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2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2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2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7" id="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" id="8"/>
          <p:cNvSpPr/>
          <p:nvPr/>
        </p:nvSpPr>
        <p:spPr>
          <a:xfrm>
            <a:off y="1600200" x="0"/>
            <a:ext cy="3657600" cx="91440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9" id="9"/>
          <p:cNvGrpSpPr/>
          <p:nvPr/>
        </p:nvGrpSpPr>
        <p:grpSpPr>
          <a:xfrm>
            <a:off y="-1438" x="0"/>
            <a:ext cy="6859503" cx="1827407"/>
            <a:chOff y="-1438" x="0"/>
            <a:chExt cy="6859503" cx="798029"/>
          </a:xfrm>
        </p:grpSpPr>
        <p:sp>
          <p:nvSpPr>
            <p:cNvPr name="Shape 10" id="10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1" id="11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12" id="12"/>
          <p:cNvGrpSpPr/>
          <p:nvPr/>
        </p:nvGrpSpPr>
        <p:grpSpPr>
          <a:xfrm flipH="1">
            <a:off y="0" x="7316591"/>
            <a:ext cy="6859503" cx="1827407"/>
            <a:chOff y="-1438" x="0"/>
            <a:chExt cy="6859503" cx="798029"/>
          </a:xfrm>
        </p:grpSpPr>
        <p:sp>
          <p:nvSpPr>
            <p:cNvPr name="Shape 13" id="13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4" id="14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15" id="15"/>
          <p:cNvSpPr txBox="1"/>
          <p:nvPr>
            <p:ph type="ctrTitle"/>
          </p:nvPr>
        </p:nvSpPr>
        <p:spPr>
          <a:xfrm>
            <a:off y="2090913" x="685800"/>
            <a:ext cy="1650599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16" id="16"/>
          <p:cNvSpPr txBox="1"/>
          <p:nvPr>
            <p:ph type="subTitle" idx="1"/>
          </p:nvPr>
        </p:nvSpPr>
        <p:spPr>
          <a:xfrm>
            <a:off y="3886200" x="685800"/>
            <a:ext cy="878099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88" id="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9" id="89"/>
          <p:cNvSpPr/>
          <p:nvPr/>
        </p:nvSpPr>
        <p:spPr>
          <a:xfrm>
            <a:off y="0" x="0"/>
            <a:ext cy="1532999" cx="9144000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cxnSp>
        <p:nvCxnSpPr>
          <p:cNvPr name="Shape 90" id="90"/>
          <p:cNvCxnSpPr/>
          <p:nvPr/>
        </p:nvCxnSpPr>
        <p:spPr>
          <a:xfrm>
            <a:off y="1503833" x="0"/>
            <a:ext cy="0" cx="914400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len="med" type="none" w="med"/>
            <a:tailEnd len="med" type="none" w="med"/>
          </a:ln>
        </p:spPr>
      </p:cxnSp>
      <p:sp>
        <p:nvSpPr>
          <p:cNvPr name="Shape 91" id="9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92" id="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3" id="93"/>
          <p:cNvSpPr txBox="1"/>
          <p:nvPr>
            <p:ph type="body" idx="1"/>
          </p:nvPr>
        </p:nvSpPr>
        <p:spPr>
          <a:xfrm>
            <a:off y="5875078" x="457200"/>
            <a:ext cy="692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l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1800" b="0">
                <a:solidFill>
                  <a:schemeClr val="dk2"/>
                </a:solidFill>
              </a:defRPr>
            </a:lvl1pPr>
            <a:lvl2pPr indent="-285750" algn="l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1800" b="0">
                <a:solidFill>
                  <a:schemeClr val="dk2"/>
                </a:solidFill>
              </a:defRPr>
            </a:lvl2pPr>
            <a:lvl3pPr indent="-285750" algn="l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1800" b="0">
                <a:solidFill>
                  <a:schemeClr val="dk2"/>
                </a:solidFill>
              </a:defRPr>
            </a:lvl3pPr>
            <a:lvl4pPr indent="-285750" algn="l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1800" b="0">
                <a:solidFill>
                  <a:schemeClr val="dk2"/>
                </a:solidFill>
              </a:defRPr>
            </a:lvl4pPr>
            <a:lvl5pPr indent="-285750" algn="l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1800" b="0">
                <a:solidFill>
                  <a:schemeClr val="dk2"/>
                </a:solidFill>
              </a:defRPr>
            </a:lvl5pPr>
            <a:lvl6pPr indent="-285750" algn="l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1800" b="0">
                <a:solidFill>
                  <a:schemeClr val="dk2"/>
                </a:solidFill>
              </a:defRPr>
            </a:lvl6pPr>
            <a:lvl7pPr indent="-285750" algn="l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1800" b="0">
                <a:solidFill>
                  <a:schemeClr val="dk2"/>
                </a:solidFill>
              </a:defRPr>
            </a:lvl7pPr>
            <a:lvl8pPr indent="-285750" algn="l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1800" b="0">
                <a:solidFill>
                  <a:schemeClr val="dk2"/>
                </a:solidFill>
              </a:defRPr>
            </a:lvl8pPr>
            <a:lvl9pPr indent="-285750" algn="l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1800" b="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name="Shape 94" id="94"/>
          <p:cNvSpPr/>
          <p:nvPr/>
        </p:nvSpPr>
        <p:spPr>
          <a:xfrm>
            <a:off y="0" x="4274"/>
            <a:ext cy="5875200" cx="9144000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cxnSp>
        <p:nvCxnSpPr>
          <p:cNvPr name="Shape 95" id="95"/>
          <p:cNvCxnSpPr/>
          <p:nvPr/>
        </p:nvCxnSpPr>
        <p:spPr>
          <a:xfrm>
            <a:off y="5845828" x="0"/>
            <a:ext cy="0" cx="914400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len="med" type="none" w="med"/>
            <a:tailEnd len="med" type="none" w="med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bg>
      <p:bgPr>
        <a:solidFill>
          <a:schemeClr val="dk2"/>
        </a:solidFill>
      </p:bgPr>
    </p:bg>
    <p:spTree>
      <p:nvGrpSpPr>
        <p:cNvPr name="Shape 96" id="96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100" id="10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1" id="101"/>
          <p:cNvSpPr txBox="1"/>
          <p:nvPr>
            <p:ph type="subTitle" idx="1"/>
          </p:nvPr>
        </p:nvSpPr>
        <p:spPr>
          <a:xfrm>
            <a:off y="3786737" x="685800"/>
            <a:ext cy="1046400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02" id="102"/>
          <p:cNvSpPr txBox="1"/>
          <p:nvPr>
            <p:ph type="ctrTitle"/>
          </p:nvPr>
        </p:nvSpPr>
        <p:spPr>
          <a:xfrm>
            <a:off y="2111123" x="685800"/>
            <a:ext cy="1546500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103" id="1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4" id="10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05" id="105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106" id="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7" id="10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08" id="108"/>
          <p:cNvSpPr txBox="1"/>
          <p:nvPr>
            <p:ph type="body" idx="1"/>
          </p:nvPr>
        </p:nvSpPr>
        <p:spPr>
          <a:xfrm>
            <a:off y="1600200" x="457200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109" id="109"/>
          <p:cNvSpPr txBox="1"/>
          <p:nvPr>
            <p:ph type="body" idx="2"/>
          </p:nvPr>
        </p:nvSpPr>
        <p:spPr>
          <a:xfrm>
            <a:off y="1600200" x="4692273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110" id="1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1" id="11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112" id="1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3" id="113"/>
          <p:cNvSpPr txBox="1"/>
          <p:nvPr>
            <p:ph type="body" idx="1"/>
          </p:nvPr>
        </p:nvSpPr>
        <p:spPr>
          <a:xfrm>
            <a:off y="5875078" x="457200"/>
            <a:ext cy="692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114" id="114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118" id="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9" id="119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20" id="120"/>
          <p:cNvSpPr txBox="1"/>
          <p:nvPr>
            <p:ph type="subTitle" idx="1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17" id="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" id="18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19" id="19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20" id="20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21" id="21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22" id="22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23" id="2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24" id="2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25" id="25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26" id="2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27" id="27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121" id="1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2" id="12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23" id="123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indent="-285750" marL="742950" rtl="0">
              <a:defRPr/>
            </a:lvl2pPr>
            <a:lvl3pPr indent="-228600" marL="1143000" rtl="0">
              <a:defRPr/>
            </a:lvl3pPr>
            <a:lvl4pPr indent="-228600" marL="16002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124" id="1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5" id="12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26" id="126"/>
          <p:cNvSpPr txBox="1"/>
          <p:nvPr>
            <p:ph type="body" idx="1"/>
          </p:nvPr>
        </p:nvSpPr>
        <p:spPr>
          <a:xfrm>
            <a:off y="1600200" x="457200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127" id="127"/>
          <p:cNvSpPr txBox="1"/>
          <p:nvPr>
            <p:ph type="body" idx="2"/>
          </p:nvPr>
        </p:nvSpPr>
        <p:spPr>
          <a:xfrm>
            <a:off y="1600200" x="4692273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128" id="1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9" id="12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130" id="1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31" id="131"/>
          <p:cNvSpPr txBox="1"/>
          <p:nvPr>
            <p:ph type="body" idx="1"/>
          </p:nvPr>
        </p:nvSpPr>
        <p:spPr>
          <a:xfrm>
            <a:off y="5875078" x="457200"/>
            <a:ext cy="692693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132" id="132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28" id="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9" id="29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30" id="30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31" id="31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32" id="32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33" id="33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34" id="34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35" id="35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36" id="36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37" id="3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38" id="38"/>
          <p:cNvSpPr txBox="1"/>
          <p:nvPr>
            <p:ph type="body" idx="1"/>
          </p:nvPr>
        </p:nvSpPr>
        <p:spPr>
          <a:xfrm>
            <a:off y="1600200" x="457200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39" id="39"/>
          <p:cNvSpPr txBox="1"/>
          <p:nvPr>
            <p:ph type="body" idx="2"/>
          </p:nvPr>
        </p:nvSpPr>
        <p:spPr>
          <a:xfrm>
            <a:off y="1600200" x="4692273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40" id="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1" id="41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42" id="42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43" id="4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44" id="4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45" id="45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46" id="4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47" id="4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48" id="48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49" id="4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50" id="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1" id="51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52" id="52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53" id="5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54" id="5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55" id="55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56" id="5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57" id="5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58" id="58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59" id="59"/>
          <p:cNvSpPr txBox="1"/>
          <p:nvPr>
            <p:ph type="body" idx="1"/>
          </p:nvPr>
        </p:nvSpPr>
        <p:spPr>
          <a:xfrm>
            <a:off y="5875078" x="457200"/>
            <a:ext cy="692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60" id="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1" id="61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62" id="62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63" id="6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64" id="6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65" id="65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66" id="6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67" id="6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68" id="68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72" id="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3" id="73"/>
          <p:cNvSpPr/>
          <p:nvPr/>
        </p:nvSpPr>
        <p:spPr>
          <a:xfrm>
            <a:off y="0" x="0"/>
            <a:ext cy="4691399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cxnSp>
        <p:nvCxnSpPr>
          <p:cNvPr name="Shape 74" id="74"/>
          <p:cNvCxnSpPr/>
          <p:nvPr/>
        </p:nvCxnSpPr>
        <p:spPr>
          <a:xfrm>
            <a:off y="4662139" x="0"/>
            <a:ext cy="0" cx="914400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len="med" type="none" w="med"/>
            <a:tailEnd len="med" type="none" w="med"/>
          </a:ln>
        </p:spPr>
      </p:cxnSp>
      <p:sp>
        <p:nvSpPr>
          <p:cNvPr name="Shape 75" id="75"/>
          <p:cNvSpPr txBox="1"/>
          <p:nvPr>
            <p:ph type="ctrTitle"/>
          </p:nvPr>
        </p:nvSpPr>
        <p:spPr>
          <a:xfrm>
            <a:off y="2490375" x="685800"/>
            <a:ext cy="2198400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4572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72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4572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72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4572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72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4572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72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4572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72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4572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72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4572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72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4572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72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4572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72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76" id="76"/>
          <p:cNvSpPr txBox="1"/>
          <p:nvPr>
            <p:ph type="subTitle" idx="1"/>
          </p:nvPr>
        </p:nvSpPr>
        <p:spPr>
          <a:xfrm>
            <a:off y="4836035" x="685800"/>
            <a:ext cy="1032599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90500" algn="l" marL="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190500" algn="l" marL="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190500" algn="l" marL="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90500" algn="l" marL="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90500" algn="l" marL="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90500" algn="l" marL="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90500" algn="l" marL="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90500" algn="l" marL="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90500" algn="l" marL="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77" id="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8" id="78"/>
          <p:cNvSpPr/>
          <p:nvPr/>
        </p:nvSpPr>
        <p:spPr>
          <a:xfrm>
            <a:off y="0" x="0"/>
            <a:ext cy="1532999" cx="9144000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cxnSp>
        <p:nvCxnSpPr>
          <p:cNvPr name="Shape 79" id="79"/>
          <p:cNvCxnSpPr/>
          <p:nvPr/>
        </p:nvCxnSpPr>
        <p:spPr>
          <a:xfrm>
            <a:off y="1503833" x="0"/>
            <a:ext cy="0" cx="914400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len="med" type="none" w="med"/>
            <a:tailEnd len="med" type="none" w="med"/>
          </a:ln>
        </p:spPr>
      </p:cxnSp>
      <p:sp>
        <p:nvSpPr>
          <p:cNvPr name="Shape 80" id="8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rtl="0">
              <a:defRPr sz="3600"/>
            </a:lvl1pPr>
            <a:lvl2pPr rtl="0">
              <a:defRPr sz="3600"/>
            </a:lvl2pPr>
            <a:lvl3pPr rtl="0">
              <a:defRPr sz="3600"/>
            </a:lvl3pPr>
            <a:lvl4pPr rtl="0">
              <a:defRPr sz="3600"/>
            </a:lvl4pPr>
            <a:lvl5pPr rtl="0">
              <a:defRPr sz="3600"/>
            </a:lvl5pPr>
            <a:lvl6pPr rtl="0">
              <a:defRPr sz="3600"/>
            </a:lvl6pPr>
            <a:lvl7pPr rtl="0">
              <a:defRPr sz="3600"/>
            </a:lvl7pPr>
            <a:lvl8pPr rtl="0">
              <a:defRPr sz="3600"/>
            </a:lvl8pPr>
            <a:lvl9pPr rtl="0">
              <a:defRPr sz="3600"/>
            </a:lvl9pPr>
          </a:lstStyle>
          <a:p/>
        </p:txBody>
      </p:sp>
      <p:sp>
        <p:nvSpPr>
          <p:cNvPr name="Shape 81" id="81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82" id="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3" id="83"/>
          <p:cNvSpPr/>
          <p:nvPr/>
        </p:nvSpPr>
        <p:spPr>
          <a:xfrm>
            <a:off y="0" x="0"/>
            <a:ext cy="1532999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cxnSp>
        <p:nvCxnSpPr>
          <p:cNvPr name="Shape 84" id="84"/>
          <p:cNvCxnSpPr/>
          <p:nvPr/>
        </p:nvCxnSpPr>
        <p:spPr>
          <a:xfrm>
            <a:off y="1503833" x="0"/>
            <a:ext cy="0" cx="914400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len="med" type="none" w="med"/>
            <a:tailEnd len="med" type="none" w="med"/>
          </a:ln>
        </p:spPr>
      </p:cxnSp>
      <p:sp>
        <p:nvSpPr>
          <p:cNvPr name="Shape 85" id="8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86" id="86"/>
          <p:cNvSpPr txBox="1"/>
          <p:nvPr>
            <p:ph type="body" idx="1"/>
          </p:nvPr>
        </p:nvSpPr>
        <p:spPr>
          <a:xfrm>
            <a:off y="1600200" x="457200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87" id="87"/>
          <p:cNvSpPr txBox="1"/>
          <p:nvPr>
            <p:ph type="body" idx="2"/>
          </p:nvPr>
        </p:nvSpPr>
        <p:spPr>
          <a:xfrm>
            <a:off y="1600200" x="4692273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2.xml"/><Relationship Type="http://schemas.openxmlformats.org/officeDocument/2006/relationships/slideLayout" Id="rId1" Target="../slideLayouts/slideLayout1.xml"/><Relationship Type="http://schemas.openxmlformats.org/officeDocument/2006/relationships/slideLayout" Id="rId4" Target="../slideLayouts/slideLayout4.xml"/><Relationship Type="http://schemas.openxmlformats.org/officeDocument/2006/relationships/slideLayout" Id="rId3" Target="../slideLayouts/slideLayout3.xml"/><Relationship Type="http://schemas.openxmlformats.org/officeDocument/2006/relationships/slideLayout" Id="rId6" Target="../slideLayouts/slideLayout6.xml"/><Relationship Type="http://schemas.openxmlformats.org/officeDocument/2006/relationships/slideLayout" Id="rId5" Target="../slideLayouts/slideLayout5.xml"/><Relationship Type="http://schemas.openxmlformats.org/officeDocument/2006/relationships/theme" Id="rId7" Target="../theme/theme4.xml"/></Relationships>
</file>

<file path=ppt/slideMasters/_rels/slideMaster2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8.xml"/><Relationship Type="http://schemas.openxmlformats.org/officeDocument/2006/relationships/slideLayout" Id="rId1" Target="../slideLayouts/slideLayout7.xml"/><Relationship Type="http://schemas.openxmlformats.org/officeDocument/2006/relationships/slideLayout" Id="rId4" Target="../slideLayouts/slideLayout10.xml"/><Relationship Type="http://schemas.openxmlformats.org/officeDocument/2006/relationships/slideLayout" Id="rId3" Target="../slideLayouts/slideLayout9.xml"/><Relationship Type="http://schemas.openxmlformats.org/officeDocument/2006/relationships/slideLayout" Id="rId6" Target="../slideLayouts/slideLayout12.xml"/><Relationship Type="http://schemas.openxmlformats.org/officeDocument/2006/relationships/slideLayout" Id="rId5" Target="../slideLayouts/slideLayout11.xml"/><Relationship Type="http://schemas.openxmlformats.org/officeDocument/2006/relationships/theme" Id="rId7" Target="../theme/theme5.xml"/></Relationships>
</file>

<file path=ppt/slideMasters/_rels/slideMaster3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14.xml"/><Relationship Type="http://schemas.openxmlformats.org/officeDocument/2006/relationships/slideLayout" Id="rId1" Target="../slideLayouts/slideLayout13.xml"/><Relationship Type="http://schemas.openxmlformats.org/officeDocument/2006/relationships/slideLayout" Id="rId4" Target="../slideLayouts/slideLayout16.xml"/><Relationship Type="http://schemas.openxmlformats.org/officeDocument/2006/relationships/slideLayout" Id="rId3" Target="../slideLayouts/slideLayout15.xml"/><Relationship Type="http://schemas.openxmlformats.org/officeDocument/2006/relationships/slideLayout" Id="rId6" Target="../slideLayouts/slideLayout18.xml"/><Relationship Type="http://schemas.openxmlformats.org/officeDocument/2006/relationships/slideLayout" Id="rId5" Target="../slideLayouts/slideLayout17.xml"/><Relationship Type="http://schemas.openxmlformats.org/officeDocument/2006/relationships/theme" Id="rId7" Target="../theme/theme2.xml"/></Relationships>
</file>

<file path=ppt/slideMasters/_rels/slideMaster4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20.xml"/><Relationship Type="http://schemas.openxmlformats.org/officeDocument/2006/relationships/slideLayout" Id="rId1" Target="../slideLayouts/slideLayout19.xml"/><Relationship Type="http://schemas.openxmlformats.org/officeDocument/2006/relationships/slideLayout" Id="rId4" Target="../slideLayouts/slideLayout22.xml"/><Relationship Type="http://schemas.openxmlformats.org/officeDocument/2006/relationships/slideLayout" Id="rId3" Target="../slideLayouts/slideLayout21.xml"/><Relationship Type="http://schemas.openxmlformats.org/officeDocument/2006/relationships/slideLayout" Id="rId6" Target="../slideLayouts/slideLayout24.xml"/><Relationship Type="http://schemas.openxmlformats.org/officeDocument/2006/relationships/slideLayout" Id="rId5" Target="../slideLayouts/slideLayout23.xml"/><Relationship Type="http://schemas.openxmlformats.org/officeDocument/2006/relationships/theme" Id="rId7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r="50%" l="50%" b="50%" t="50%"/>
          </a:path>
          <a:tileRect/>
        </a:gradFill>
      </p:bgPr>
    </p:bg>
    <p:spTree>
      <p:nvGrpSpPr>
        <p:cNvPr name="Shape 4" id="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" id="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6" id="6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85750" algn="l" marL="742950" rtl="0">
              <a:spcBef>
                <a:spcPts val="48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algn="l" marL="1143000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algn="l" marL="1600200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algn="l" marL="2057400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algn="l" marL="2514600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algn="l" marL="2971800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algn="l" marL="3429000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algn="l" marL="3886200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name="Shape 69" id="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0" id="7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71" id="71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r="50%" l="50%" b="50%" t="50%"/>
          </a:path>
          <a:tileRect/>
        </a:gradFill>
      </p:bgPr>
    </p:bg>
    <p:spTree>
      <p:nvGrpSpPr>
        <p:cNvPr name="Shape 97" id="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8" id="9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99" id="99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8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name="Shape 115" id="1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6" id="11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17" id="117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.xml"/><Relationship Type="http://schemas.openxmlformats.org/officeDocument/2006/relationships/slideLayout" Id="rId1" Target="../slideLayouts/slideLayout1.xml"/></Relationships>
</file>

<file path=ppt/slides/_rels/slide10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0.xml"/><Relationship Type="http://schemas.openxmlformats.org/officeDocument/2006/relationships/slideLayout" Id="rId1" Target="../slideLayouts/slideLayout2.xml"/></Relationships>
</file>

<file path=ppt/slides/_rels/slide1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1.xml"/><Relationship Type="http://schemas.openxmlformats.org/officeDocument/2006/relationships/slideLayout" Id="rId1" Target="../slideLayouts/slideLayout2.xml"/></Relationships>
</file>

<file path=ppt/slides/_rels/slide12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2.xml"/><Relationship Type="http://schemas.openxmlformats.org/officeDocument/2006/relationships/slideLayout" Id="rId1" Target="../slideLayouts/slideLayout2.xml"/></Relationships>
</file>

<file path=ppt/slides/_rels/slide13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3.xml"/><Relationship Type="http://schemas.openxmlformats.org/officeDocument/2006/relationships/slideLayout" Id="rId1" Target="../slideLayouts/slideLayout2.xml"/><Relationship Type="http://schemas.openxmlformats.org/officeDocument/2006/relationships/hyperlink" Id="rId10" TargetMode="External" Target="http://www.everyculture.com/Ma-Ni/Martinique.html#b"/><Relationship Type="http://schemas.openxmlformats.org/officeDocument/2006/relationships/hyperlink" Id="rId4" TargetMode="External" Target="http://en.wikipedia.org/wiki/Martinique"/><Relationship Type="http://schemas.openxmlformats.org/officeDocument/2006/relationships/hyperlink" Id="rId11" TargetMode="External" Target="http://www.worldatlas.com/webimage/countrys/namerica/caribb/martinique/martiniqueflags.htm"/><Relationship Type="http://schemas.openxmlformats.org/officeDocument/2006/relationships/hyperlink" Id="rId3" TargetMode="External" Target="http://en.wikipedia.org/wiki/Martinique"/><Relationship Type="http://schemas.openxmlformats.org/officeDocument/2006/relationships/hyperlink" Id="rId9" TargetMode="External" Target="http://en.wikipedia.org/wiki/Regions_of_France"/><Relationship Type="http://schemas.openxmlformats.org/officeDocument/2006/relationships/hyperlink" Id="rId6" TargetMode="External" Target="http://www.martinique.org/"/><Relationship Type="http://schemas.openxmlformats.org/officeDocument/2006/relationships/hyperlink" Id="rId5" TargetMode="External" Target="http://www.martinique.org/"/><Relationship Type="http://schemas.openxmlformats.org/officeDocument/2006/relationships/hyperlink" Id="rId8" TargetMode="External" Target="http://www.lonelyplanet.com/martinique/history"/><Relationship Type="http://schemas.openxmlformats.org/officeDocument/2006/relationships/hyperlink" Id="rId7" TargetMode="External" Target="http://www.worldatlas.com/webimage/countrys/namerica/caribb/martinique/martiniquefamous.htm"/></Relationships>
</file>

<file path=ppt/slides/_rels/slide2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2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2.png"/><Relationship Type="http://schemas.openxmlformats.org/officeDocument/2006/relationships/image" Id="rId3" Target="../media/image07.png"/></Relationships>
</file>

<file path=ppt/slides/_rels/slide3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3.xml"/><Relationship Type="http://schemas.openxmlformats.org/officeDocument/2006/relationships/slideLayout" Id="rId1" Target="../slideLayouts/slideLayout2.xml"/></Relationships>
</file>

<file path=ppt/slides/_rels/slide4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4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8.gif"/><Relationship Type="http://schemas.openxmlformats.org/officeDocument/2006/relationships/image" Id="rId3" Target="../media/image01.jpg"/><Relationship Type="http://schemas.openxmlformats.org/officeDocument/2006/relationships/image" Id="rId5" Target="../media/image09.jpg"/></Relationships>
</file>

<file path=ppt/slides/_rels/slide5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5.xml"/><Relationship Type="http://schemas.openxmlformats.org/officeDocument/2006/relationships/slideLayout" Id="rId1" Target="../slideLayouts/slideLayout2.xml"/></Relationships>
</file>

<file path=ppt/slides/_rels/slide6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6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0.jpg"/><Relationship Type="http://schemas.openxmlformats.org/officeDocument/2006/relationships/image" Id="rId3" Target="../media/image05.jpg"/><Relationship Type="http://schemas.openxmlformats.org/officeDocument/2006/relationships/image" Id="rId5" Target="../media/image04.jpg"/></Relationships>
</file>

<file path=ppt/slides/_rels/slide7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7.xml"/><Relationship Type="http://schemas.openxmlformats.org/officeDocument/2006/relationships/slideLayout" Id="rId1" Target="../slideLayouts/slideLayout2.xml"/></Relationships>
</file>

<file path=ppt/slides/_rels/slide8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8.xml"/><Relationship Type="http://schemas.openxmlformats.org/officeDocument/2006/relationships/slideLayout" Id="rId1" Target="../slideLayouts/slideLayout2.xml"/></Relationships>
</file>

<file path=ppt/slides/_rels/slide9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9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6.jpg"/><Relationship Type="http://schemas.openxmlformats.org/officeDocument/2006/relationships/image" Id="rId3" Target="../media/image10.jpg"/><Relationship Type="http://schemas.openxmlformats.org/officeDocument/2006/relationships/image" Id="rId5" Target="../media/image0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33" id="1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34" id="134"/>
          <p:cNvSpPr txBox="1"/>
          <p:nvPr>
            <p:ph type="ctrTitle"/>
          </p:nvPr>
        </p:nvSpPr>
        <p:spPr>
          <a:xfrm>
            <a:off y="2090913" x="685800"/>
            <a:ext cy="1650599" cx="77724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Martinique</a:t>
            </a:r>
          </a:p>
        </p:txBody>
      </p:sp>
      <p:sp>
        <p:nvSpPr>
          <p:cNvPr name="Shape 135" id="135"/>
          <p:cNvSpPr txBox="1"/>
          <p:nvPr>
            <p:ph type="subTitle" idx="1"/>
          </p:nvPr>
        </p:nvSpPr>
        <p:spPr>
          <a:xfrm>
            <a:off y="3886200" x="685800"/>
            <a:ext cy="878099" cx="77724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par François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01" id="2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02" id="20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 algn="ctr">
              <a:buNone/>
            </a:pPr>
            <a:r>
              <a:rPr lang="en"/>
              <a:t>La Culture</a:t>
            </a:r>
          </a:p>
        </p:txBody>
      </p:sp>
      <p:sp>
        <p:nvSpPr>
          <p:cNvPr name="Shape 203" id="203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La cuisine de Martinique est un mélange entre la cuisine de France et Créole.</a:t>
            </a:r>
          </a:p>
          <a:p>
            <a:r>
              <a:t/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Le plat national est court-bouillon.</a:t>
            </a:r>
          </a:p>
          <a:p>
            <a:r>
              <a:t/>
            </a:r>
          </a:p>
          <a:p>
            <a:pPr indent="-419100" marL="45720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Martinique fête les fêtes Catholique, la Jour des Morts, et Bannzil Kréyol (La jour internationale de créole)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07" id="20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08" id="20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 algn="ctr">
              <a:buNone/>
            </a:pPr>
            <a:r>
              <a:rPr lang="en"/>
              <a:t>Tourisme</a:t>
            </a:r>
          </a:p>
        </p:txBody>
      </p:sp>
      <p:sp>
        <p:nvSpPr>
          <p:cNvPr name="Shape 209" id="209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Il y a beaucoup de plages et peu de danger.</a:t>
            </a:r>
          </a:p>
          <a:p>
            <a:r>
              <a:t/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Les touristes peuvent visiter aux distilleries de rhum.</a:t>
            </a:r>
          </a:p>
          <a:p>
            <a:r>
              <a:t/>
            </a:r>
          </a:p>
          <a:p>
            <a:pPr indent="-419100" marL="45720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D'habitude, le temps est entre 27°C (80.6°F) et 32°C (89.6°F).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13" id="2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14" id="21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 algn="ctr">
              <a:buNone/>
            </a:pPr>
            <a:r>
              <a:rPr lang="en"/>
              <a:t>Les raisons pour visiter</a:t>
            </a:r>
          </a:p>
        </p:txBody>
      </p:sp>
      <p:sp>
        <p:nvSpPr>
          <p:cNvPr name="Shape 215" id="215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Il fait beau tout le temps.</a:t>
            </a:r>
          </a:p>
          <a:p>
            <a:r>
              <a:t/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La culture est unique et interessante.</a:t>
            </a:r>
          </a:p>
          <a:p>
            <a:r>
              <a:t/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Il y a beaucoup de plages.</a:t>
            </a:r>
          </a:p>
          <a:p>
            <a:r>
              <a:t/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La cuisine est très divers.</a:t>
            </a:r>
          </a:p>
          <a:p>
            <a:r>
              <a:t/>
            </a:r>
          </a:p>
          <a:p>
            <a:pPr indent="-419100" marL="45720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Il y a souvent les fêtes et les festivals.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19" id="2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20" id="22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/>
        </p:txBody>
      </p:sp>
      <p:sp>
        <p:nvSpPr>
          <p:cNvPr name="Shape 221" id="221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3810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http://</a:t>
            </a:r>
            <a:r>
              <a:rPr lang="en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fr</a:t>
            </a:r>
            <a:r>
              <a:rPr lang="en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.wikipedia.org/wiki/Martinique</a:t>
            </a:r>
          </a:p>
          <a:p>
            <a:pPr indent="-3810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http:/</a:t>
            </a:r>
            <a:r>
              <a:rPr lang="en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martinique.org</a:t>
            </a:r>
          </a:p>
          <a:p>
            <a:pPr indent="-3810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http://www.worldatlas.com/webimage/countrys/namerica/caribb/martinique/martiniquefamous.htm</a:t>
            </a:r>
          </a:p>
          <a:p>
            <a:pPr indent="-3810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8"/>
              </a:rPr>
              <a:t>http://www.lonelyplanet.com/martinique/history</a:t>
            </a:r>
          </a:p>
          <a:p>
            <a:pPr indent="-3810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http://en.wikipedia.org/wiki/Regions_of_France</a:t>
            </a:r>
          </a:p>
          <a:p>
            <a:pPr indent="-3810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0"/>
              </a:rPr>
              <a:t>http://www.everyculture.com/Ma-Ni/Martinique.html#b</a:t>
            </a:r>
          </a:p>
          <a:p>
            <a:pPr indent="-3810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1"/>
              </a:rPr>
              <a:t>http://www.worldatlas.com/webimage/countrys/namerica/caribb/martinique/martiniqueflags.htm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39" id="1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40" id="14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 algn="ctr">
              <a:buNone/>
            </a:pPr>
            <a:r>
              <a:rPr lang="en"/>
              <a:t>Les Essentiels</a:t>
            </a:r>
          </a:p>
        </p:txBody>
      </p:sp>
      <p:sp>
        <p:nvSpPr>
          <p:cNvPr name="Shape 141" id="141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Martinique est un département d'outre-mer de France.</a:t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Le Fort-de-France est sa capitale.</a:t>
            </a:r>
          </a:p>
          <a:p>
            <a:r>
              <a:t/>
            </a:r>
          </a:p>
          <a:p>
            <a:pPr indent="457200" rtl="0" lvl="0">
              <a:buNone/>
            </a:pPr>
            <a:r>
              <a:rPr lang="en"/>
              <a:t>Le Drapeau </a:t>
            </a:r>
          </a:p>
          <a:p>
            <a:r>
              <a:t/>
            </a:r>
          </a:p>
        </p:txBody>
      </p:sp>
      <p:sp>
        <p:nvSpPr>
          <p:cNvPr name="Shape 142" id="142"/>
          <p:cNvSpPr txBox="1"/>
          <p:nvPr/>
        </p:nvSpPr>
        <p:spPr>
          <a:xfrm>
            <a:off y="4117155" x="5924925"/>
            <a:ext cy="583199" cx="25073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 sz="3000">
                <a:solidFill>
                  <a:srgbClr val="FFFFFF"/>
                </a:solidFill>
              </a:rPr>
              <a:t>Le Blason</a:t>
            </a:r>
          </a:p>
        </p:txBody>
      </p:sp>
      <p:sp>
        <p:nvSpPr>
          <p:cNvPr name="Shape 143" id="143"/>
          <p:cNvSpPr/>
          <p:nvPr/>
        </p:nvSpPr>
        <p:spPr>
          <a:xfrm>
            <a:off y="4805330" x="550500"/>
            <a:ext cy="1866128" cx="28006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144" id="144"/>
          <p:cNvSpPr/>
          <p:nvPr/>
        </p:nvSpPr>
        <p:spPr>
          <a:xfrm>
            <a:off y="4848998" x="6023702"/>
            <a:ext cy="1832564" cx="266309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48" id="14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49" id="14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 algn="ctr">
              <a:buNone/>
            </a:pPr>
            <a:r>
              <a:rPr lang="en"/>
              <a:t>Situation Géographique</a:t>
            </a:r>
          </a:p>
        </p:txBody>
      </p:sp>
      <p:sp>
        <p:nvSpPr>
          <p:cNvPr name="Shape 150" id="150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Martinique est un île dans les Antilles. </a:t>
            </a:r>
          </a:p>
          <a:p>
            <a:r>
              <a:t/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C'est encerclé par l'océan de l'Atlantique et la mer de Caraïbe.</a:t>
            </a:r>
          </a:p>
          <a:p>
            <a:r>
              <a:t/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Le nord de l'île est montagneux et la plus haute montagne est Mont Pelée.</a:t>
            </a:r>
          </a:p>
          <a:p>
            <a:r>
              <a:t/>
            </a:r>
          </a:p>
          <a:p>
            <a:pPr indent="-419100" marL="45720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Il y a les forêts dense, les rivières, et les chutes.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54" id="1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55" id="155"/>
          <p:cNvSpPr/>
          <p:nvPr/>
        </p:nvSpPr>
        <p:spPr>
          <a:xfrm>
            <a:off y="158012" x="443200"/>
            <a:ext cy="3204024" cx="419993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156" id="156"/>
          <p:cNvSpPr/>
          <p:nvPr/>
        </p:nvSpPr>
        <p:spPr>
          <a:xfrm>
            <a:off y="140911" x="4640109"/>
            <a:ext cy="3252104" cx="400187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157" id="157"/>
          <p:cNvSpPr/>
          <p:nvPr/>
        </p:nvSpPr>
        <p:spPr>
          <a:xfrm>
            <a:off y="3362037" x="443200"/>
            <a:ext cy="3152383" cx="819150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name="Shape 158" id="158"/>
          <p:cNvSpPr txBox="1"/>
          <p:nvPr/>
        </p:nvSpPr>
        <p:spPr>
          <a:xfrm>
            <a:off y="3638950" x="5026875"/>
            <a:ext cy="524699" cx="34407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 sz="2400"/>
              <a:t>Anse des Salines</a:t>
            </a:r>
          </a:p>
        </p:txBody>
      </p:sp>
      <p:sp>
        <p:nvSpPr>
          <p:cNvPr name="Shape 159" id="159"/>
          <p:cNvSpPr txBox="1"/>
          <p:nvPr/>
        </p:nvSpPr>
        <p:spPr>
          <a:xfrm>
            <a:off y="466525" x="758100"/>
            <a:ext cy="478200" cx="17727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/>
              <a:t>Mont Pelée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63" id="1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64" id="16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 algn="ctr">
              <a:buNone/>
            </a:pPr>
            <a:r>
              <a:rPr lang="en"/>
              <a:t>Description Politique</a:t>
            </a:r>
          </a:p>
        </p:txBody>
      </p:sp>
      <p:sp>
        <p:nvSpPr>
          <p:cNvPr name="Shape 165" id="165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Quelques villes principales est Saint-Pierre dans la nord, Fort-de-France dans le centre, et Rivière-Salée dans le sud.</a:t>
            </a:r>
          </a:p>
          <a:p>
            <a:r>
              <a:t/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Martinique est une partie de la gouvernement de France et le president de Martinique est Serge Letchimy.</a:t>
            </a:r>
          </a:p>
          <a:p>
            <a:r>
              <a:t/>
            </a:r>
          </a:p>
          <a:p>
            <a:pPr indent="-419100" marL="45720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Martinique est la capitale de rhum pour le monde.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69" id="1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70" id="170"/>
          <p:cNvSpPr/>
          <p:nvPr/>
        </p:nvSpPr>
        <p:spPr>
          <a:xfrm>
            <a:off y="3083680" x="371270"/>
            <a:ext cy="3466513" cx="850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171" id="171"/>
          <p:cNvSpPr txBox="1"/>
          <p:nvPr/>
        </p:nvSpPr>
        <p:spPr>
          <a:xfrm>
            <a:off y="3172400" x="5924950"/>
            <a:ext cy="478200" cx="27408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 sz="2400"/>
              <a:t>Fort-de-France</a:t>
            </a:r>
          </a:p>
        </p:txBody>
      </p:sp>
      <p:sp>
        <p:nvSpPr>
          <p:cNvPr name="Shape 172" id="172"/>
          <p:cNvSpPr/>
          <p:nvPr/>
        </p:nvSpPr>
        <p:spPr>
          <a:xfrm>
            <a:off y="87388" x="4595343"/>
            <a:ext cy="2996292" cx="427283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173" id="173"/>
          <p:cNvSpPr txBox="1"/>
          <p:nvPr/>
        </p:nvSpPr>
        <p:spPr>
          <a:xfrm>
            <a:off y="209925" x="4770275"/>
            <a:ext cy="454800" cx="17610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 sz="2400"/>
              <a:t>Serge Letchimy</a:t>
            </a:r>
          </a:p>
        </p:txBody>
      </p:sp>
      <p:sp>
        <p:nvSpPr>
          <p:cNvPr name="Shape 174" id="174"/>
          <p:cNvSpPr/>
          <p:nvPr/>
        </p:nvSpPr>
        <p:spPr>
          <a:xfrm>
            <a:off y="99834" x="371270"/>
            <a:ext cy="2983846" cx="422208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name="Shape 175" id="175"/>
          <p:cNvSpPr txBox="1"/>
          <p:nvPr/>
        </p:nvSpPr>
        <p:spPr>
          <a:xfrm>
            <a:off y="361550" x="676475"/>
            <a:ext cy="454800" cx="22160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 sz="2400"/>
              <a:t>Saint-Pierre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79" id="1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0" id="18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 algn="ctr">
              <a:buNone/>
            </a:pPr>
            <a:r>
              <a:rPr lang="en"/>
              <a:t>Histoire</a:t>
            </a:r>
          </a:p>
        </p:txBody>
      </p:sp>
      <p:sp>
        <p:nvSpPr>
          <p:cNvPr name="Shape 181" id="181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Dans 1848 Victor Schoelcher a signé l'émancipation de la proclamation des Antilles.</a:t>
            </a:r>
          </a:p>
          <a:p>
            <a:r>
              <a:t/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Dans 1902 Mont Pelée a jailli.</a:t>
            </a:r>
          </a:p>
          <a:p>
            <a:r>
              <a:t/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Dans 2007 ouragan Dean a décimé toutes les cultures des bananes.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85" id="1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6" id="18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 algn="ctr">
              <a:buNone/>
            </a:pPr>
            <a:r>
              <a:rPr lang="en"/>
              <a:t>Les Célèbres</a:t>
            </a:r>
          </a:p>
        </p:txBody>
      </p:sp>
      <p:sp>
        <p:nvSpPr>
          <p:cNvPr name="Shape 187" id="187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Josephine de Beauharnais, la première femme de Napoleon Bonaparte.</a:t>
            </a:r>
          </a:p>
          <a:p>
            <a:r>
              <a:t/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Ronny Turiaf est un joueur de basket dans la NBA pour le Los Angeles Clippers.</a:t>
            </a:r>
          </a:p>
          <a:p>
            <a:r>
              <a:t/>
            </a:r>
          </a:p>
          <a:p>
            <a:pPr indent="-419100" marL="45720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David Regis est un joueur de foot retraité.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91" id="1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92" id="192"/>
          <p:cNvSpPr/>
          <p:nvPr/>
        </p:nvSpPr>
        <p:spPr>
          <a:xfrm>
            <a:off y="408225" x="489850"/>
            <a:ext cy="3655630" cx="814903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193" id="193"/>
          <p:cNvSpPr/>
          <p:nvPr/>
        </p:nvSpPr>
        <p:spPr>
          <a:xfrm>
            <a:off y="4064821" x="489850"/>
            <a:ext cy="2517330" cx="421428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194" id="194"/>
          <p:cNvSpPr/>
          <p:nvPr/>
        </p:nvSpPr>
        <p:spPr>
          <a:xfrm>
            <a:off y="4063855" x="4702532"/>
            <a:ext cy="2519261" cx="393634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name="Shape 195" id="195"/>
          <p:cNvSpPr txBox="1"/>
          <p:nvPr/>
        </p:nvSpPr>
        <p:spPr>
          <a:xfrm>
            <a:off y="2577600" x="6123200"/>
            <a:ext cy="478200" cx="23792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 sz="2400"/>
              <a:t>Mont Pelée éruption dans 1902</a:t>
            </a:r>
          </a:p>
        </p:txBody>
      </p:sp>
      <p:sp>
        <p:nvSpPr>
          <p:cNvPr name="Shape 196" id="196"/>
          <p:cNvSpPr txBox="1"/>
          <p:nvPr/>
        </p:nvSpPr>
        <p:spPr>
          <a:xfrm>
            <a:off y="5516725" x="2974125"/>
            <a:ext cy="443099" cx="17028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algn="ctr">
              <a:buNone/>
            </a:pPr>
            <a:r>
              <a:rPr lang="en" sz="2400">
                <a:solidFill>
                  <a:srgbClr val="FFFFFF"/>
                </a:solidFill>
              </a:rPr>
              <a:t>Ronny Turiaf</a:t>
            </a:r>
          </a:p>
        </p:txBody>
      </p:sp>
      <p:sp>
        <p:nvSpPr>
          <p:cNvPr name="Shape 197" id="197"/>
          <p:cNvSpPr txBox="1"/>
          <p:nvPr/>
        </p:nvSpPr>
        <p:spPr>
          <a:xfrm>
            <a:off y="4292075" x="4851925"/>
            <a:ext cy="420000" cx="1294499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/>
              <a:t>David Regis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Custom 346">
      <a:dk1>
        <a:srgbClr val="000000"/>
      </a:dk1>
      <a:lt1>
        <a:srgbClr val="FFFFFF"/>
      </a:lt1>
      <a:dk2>
        <a:srgbClr val="4C4C4C"/>
      </a:dk2>
      <a:lt2>
        <a:srgbClr val="CCCCCC"/>
      </a:lt2>
      <a:accent1>
        <a:srgbClr val="89B4B8"/>
      </a:accent1>
      <a:accent2>
        <a:srgbClr val="AFA6CA"/>
      </a:accent2>
      <a:accent3>
        <a:srgbClr val="A5B492"/>
      </a:accent3>
      <a:accent4>
        <a:srgbClr val="E8CD6D"/>
      </a:accent4>
      <a:accent5>
        <a:srgbClr val="F4A447"/>
      </a:accent5>
      <a:accent6>
        <a:srgbClr val="D09D94"/>
      </a:accent6>
      <a:hlink>
        <a:srgbClr val="5EA7AA"/>
      </a:hlink>
      <a:folHlink>
        <a:srgbClr val="A29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Custom 439">
      <a:dk1>
        <a:srgbClr val="000000"/>
      </a:dk1>
      <a:lt1>
        <a:srgbClr val="FFFFFF"/>
      </a:lt1>
      <a:dk2>
        <a:srgbClr val="5C6E95"/>
      </a:dk2>
      <a:lt2>
        <a:srgbClr val="ACB4C2"/>
      </a:lt2>
      <a:accent1>
        <a:srgbClr val="667E50"/>
      </a:accent1>
      <a:accent2>
        <a:srgbClr val="CFBF73"/>
      </a:accent2>
      <a:accent3>
        <a:srgbClr val="8C7C82"/>
      </a:accent3>
      <a:accent4>
        <a:srgbClr val="9ABF87"/>
      </a:accent4>
      <a:accent5>
        <a:srgbClr val="CF9462"/>
      </a:accent5>
      <a:accent6>
        <a:srgbClr val="A25642"/>
      </a:accent6>
      <a:hlink>
        <a:srgbClr val="5173A5"/>
      </a:hlink>
      <a:folHlink>
        <a:srgbClr val="68728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>
  <a:themeElements>
    <a:clrScheme name="Custom 233">
      <a:dk1>
        <a:srgbClr val="000000"/>
      </a:dk1>
      <a:lt1>
        <a:srgbClr val="FFFFFF"/>
      </a:lt1>
      <a:dk2>
        <a:srgbClr val="2388DB"/>
      </a:dk2>
      <a:lt2>
        <a:srgbClr val="BBD7F8"/>
      </a:lt2>
      <a:accent1>
        <a:srgbClr val="80B606"/>
      </a:accent1>
      <a:accent2>
        <a:srgbClr val="E29F1D"/>
      </a:accent2>
      <a:accent3>
        <a:srgbClr val="1D6FB2"/>
      </a:accent3>
      <a:accent4>
        <a:srgbClr val="3FAC98"/>
      </a:accent4>
      <a:accent5>
        <a:srgbClr val="5B57BB"/>
      </a:accent5>
      <a:accent6>
        <a:srgbClr val="D1505E"/>
      </a:accent6>
      <a:hlink>
        <a:srgbClr val="185DA2"/>
      </a:hlink>
      <a:folHlink>
        <a:srgbClr val="00487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